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8" r:id="rId3"/>
    <p:sldId id="258" r:id="rId4"/>
    <p:sldId id="275" r:id="rId5"/>
    <p:sldId id="257" r:id="rId6"/>
    <p:sldId id="265" r:id="rId7"/>
    <p:sldId id="259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60" r:id="rId18"/>
    <p:sldId id="262" r:id="rId19"/>
    <p:sldId id="276" r:id="rId20"/>
    <p:sldId id="263" r:id="rId21"/>
    <p:sldId id="264" r:id="rId22"/>
    <p:sldId id="277" r:id="rId23"/>
    <p:sldId id="26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8" autoAdjust="0"/>
    <p:restoredTop sz="96271"/>
  </p:normalViewPr>
  <p:slideViewPr>
    <p:cSldViewPr snapToGrid="0">
      <p:cViewPr varScale="1">
        <p:scale>
          <a:sx n="85" d="100"/>
          <a:sy n="85" d="100"/>
        </p:scale>
        <p:origin x="36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E9462EF3-3C4F-43EE-ACEE-D4B806740EA3}" type="datetimeFigureOut">
              <a:rPr lang="en-US" dirty="0"/>
              <a:pPr/>
              <a:t>9/25/2015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dirty="0"/>
              <a:t>9/25/2015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dirty="0"/>
              <a:t>9/25/2015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dirty="0"/>
              <a:t>9/25/2015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dirty="0"/>
              <a:t>9/25/2015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dirty="0"/>
              <a:t>9/25/2015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dirty="0"/>
              <a:t>9/25/2015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dirty="0"/>
              <a:t>9/25/2015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dirty="0"/>
              <a:t>9/25/2015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dirty="0"/>
              <a:t>9/25/2015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dirty="0"/>
              <a:t>9/25/2015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dirty="0"/>
              <a:t>9/25/2015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dirty="0"/>
              <a:t>9/25/2015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dirty="0"/>
              <a:t>9/25/2015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dirty="0"/>
              <a:t>9/25/2015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dirty="0"/>
              <a:t>9/25/2015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dirty="0"/>
              <a:t>9/25/2015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90786BE5-D2A3-4BF0-8B30-D7403E61B3DC}" type="datetimeFigureOut">
              <a:rPr lang="en-US" dirty="0"/>
              <a:t>9/25/2015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P0 </a:t>
            </a:r>
            <a:r>
              <a:rPr lang="en-GB" dirty="0" err="1" smtClean="0"/>
              <a:t>Projekt</a:t>
            </a:r>
            <a:r>
              <a:rPr lang="en-GB" dirty="0" smtClean="0"/>
              <a:t> - </a:t>
            </a:r>
            <a:r>
              <a:rPr lang="en-GB" dirty="0" err="1" smtClean="0"/>
              <a:t>RoboCup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ITC </a:t>
            </a:r>
            <a:r>
              <a:rPr lang="en-GB" dirty="0" err="1" smtClean="0"/>
              <a:t>Gruppe</a:t>
            </a:r>
            <a:r>
              <a:rPr lang="en-GB" dirty="0" smtClean="0"/>
              <a:t> B306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98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Fejltælling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Optælling</a:t>
            </a:r>
            <a:r>
              <a:rPr lang="en-US" dirty="0" smtClean="0"/>
              <a:t> </a:t>
            </a:r>
            <a:r>
              <a:rPr lang="en-US" dirty="0" err="1" smtClean="0"/>
              <a:t>af</a:t>
            </a:r>
            <a:r>
              <a:rPr lang="en-US" dirty="0" smtClean="0"/>
              <a:t> </a:t>
            </a:r>
            <a:r>
              <a:rPr lang="en-US" dirty="0" err="1" smtClean="0"/>
              <a:t>Missionsmarkør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23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Fejltælling</a:t>
            </a:r>
            <a:endParaRPr lang="en-US" dirty="0"/>
          </a:p>
        </p:txBody>
      </p:sp>
      <p:pic>
        <p:nvPicPr>
          <p:cNvPr id="4" name="MisCount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40543" y="2335869"/>
            <a:ext cx="7282598" cy="4096223"/>
          </a:xfrm>
        </p:spPr>
      </p:pic>
    </p:spTree>
    <p:extLst>
      <p:ext uri="{BB962C8B-B14F-4D97-AF65-F5344CB8AC3E}">
        <p14:creationId xmlns:p14="http://schemas.microsoft.com/office/powerpoint/2010/main" val="163566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Fejltælling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Forhindring af dobbelt optælling</a:t>
            </a:r>
          </a:p>
          <a:p>
            <a:r>
              <a:rPr lang="da-DK" dirty="0" smtClean="0"/>
              <a:t>Talte 1 for meget</a:t>
            </a:r>
          </a:p>
          <a:p>
            <a:r>
              <a:rPr lang="da-DK" dirty="0" smtClean="0"/>
              <a:t>Hoppende sensor</a:t>
            </a:r>
            <a:endParaRPr lang="da-DK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113" y="2603500"/>
            <a:ext cx="33655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4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Rotations bug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Rotate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gennemtestet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Ikke</a:t>
            </a:r>
            <a:r>
              <a:rPr lang="en-US" dirty="0" smtClean="0"/>
              <a:t> </a:t>
            </a:r>
            <a:r>
              <a:rPr lang="en-US" dirty="0" err="1" smtClean="0"/>
              <a:t>ændret</a:t>
            </a:r>
            <a:r>
              <a:rPr lang="en-US" dirty="0" smtClean="0"/>
              <a:t> </a:t>
            </a:r>
            <a:r>
              <a:rPr lang="en-US" dirty="0" err="1" smtClean="0"/>
              <a:t>siden</a:t>
            </a:r>
            <a:r>
              <a:rPr lang="en-US" dirty="0" smtClean="0"/>
              <a:t> d. 14</a:t>
            </a:r>
          </a:p>
          <a:p>
            <a:pPr lvl="1"/>
            <a:r>
              <a:rPr lang="en-US" dirty="0" err="1" smtClean="0"/>
              <a:t>Tilfældigt</a:t>
            </a:r>
            <a:r>
              <a:rPr lang="en-US" dirty="0" smtClean="0"/>
              <a:t> </a:t>
            </a:r>
            <a:r>
              <a:rPr lang="en-US" dirty="0" err="1" smtClean="0"/>
              <a:t>udfald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213" y="2603500"/>
            <a:ext cx="48514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22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Rotations bug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Bud </a:t>
            </a:r>
            <a:r>
              <a:rPr lang="en-US" dirty="0" err="1" smtClean="0"/>
              <a:t>på</a:t>
            </a:r>
            <a:r>
              <a:rPr lang="en-US" dirty="0" smtClean="0"/>
              <a:t> root cause:</a:t>
            </a:r>
          </a:p>
          <a:p>
            <a:pPr lvl="1"/>
            <a:r>
              <a:rPr lang="en-US" dirty="0" err="1" smtClean="0"/>
              <a:t>RobotC</a:t>
            </a:r>
            <a:endParaRPr lang="en-US" dirty="0" smtClean="0"/>
          </a:p>
          <a:p>
            <a:pPr lvl="1"/>
            <a:r>
              <a:rPr lang="en-US" dirty="0" smtClean="0"/>
              <a:t>Gyro </a:t>
            </a:r>
            <a:r>
              <a:rPr lang="en-US" dirty="0" err="1" smtClean="0"/>
              <a:t>udfald</a:t>
            </a:r>
            <a:endParaRPr lang="en-US" dirty="0" smtClean="0"/>
          </a:p>
          <a:p>
            <a:pPr lvl="1"/>
            <a:r>
              <a:rPr lang="en-US" dirty="0" smtClean="0"/>
              <a:t>LEGO VM</a:t>
            </a:r>
          </a:p>
          <a:p>
            <a:endParaRPr lang="en-US" dirty="0" smtClean="0"/>
          </a:p>
        </p:txBody>
      </p:sp>
      <p:sp>
        <p:nvSpPr>
          <p:cNvPr id="4" name="Pie 3"/>
          <p:cNvSpPr/>
          <p:nvPr/>
        </p:nvSpPr>
        <p:spPr>
          <a:xfrm flipH="1">
            <a:off x="6838833" y="3568390"/>
            <a:ext cx="1761893" cy="1761893"/>
          </a:xfrm>
          <a:prstGeom prst="p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493941" y="3568390"/>
            <a:ext cx="1800000" cy="180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e 5"/>
          <p:cNvSpPr/>
          <p:nvPr/>
        </p:nvSpPr>
        <p:spPr>
          <a:xfrm flipH="1">
            <a:off x="4493941" y="3568390"/>
            <a:ext cx="1800000" cy="1800000"/>
          </a:xfrm>
          <a:prstGeom prst="pi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93991" y="2901279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-90°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37277" y="2928783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270°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43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Rotations bug</a:t>
            </a:r>
            <a:endParaRPr lang="en-US" dirty="0"/>
          </a:p>
        </p:txBody>
      </p:sp>
      <p:pic>
        <p:nvPicPr>
          <p:cNvPr id="4" name="RotateBug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0463" y="2389186"/>
            <a:ext cx="7030565" cy="3954463"/>
          </a:xfrm>
        </p:spPr>
      </p:pic>
    </p:spTree>
    <p:extLst>
      <p:ext uri="{BB962C8B-B14F-4D97-AF65-F5344CB8AC3E}">
        <p14:creationId xmlns:p14="http://schemas.microsoft.com/office/powerpoint/2010/main" val="68463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Lav</a:t>
            </a:r>
            <a:r>
              <a:rPr lang="en-US" dirty="0" smtClean="0"/>
              <a:t> </a:t>
            </a:r>
            <a:r>
              <a:rPr lang="en-US" dirty="0" err="1" smtClean="0"/>
              <a:t>musik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WAV </a:t>
            </a:r>
            <a:r>
              <a:rPr lang="en-US" dirty="0" err="1" smtClean="0"/>
              <a:t>til</a:t>
            </a:r>
            <a:r>
              <a:rPr lang="en-US" dirty="0" smtClean="0"/>
              <a:t> RSF format</a:t>
            </a:r>
          </a:p>
          <a:p>
            <a:r>
              <a:rPr lang="en-US" dirty="0" err="1" smtClean="0"/>
              <a:t>Lyder</a:t>
            </a:r>
            <a:r>
              <a:rPr lang="en-US" dirty="0" smtClean="0"/>
              <a:t> </a:t>
            </a:r>
            <a:r>
              <a:rPr lang="en-US" dirty="0" err="1" smtClean="0"/>
              <a:t>bedre</a:t>
            </a:r>
            <a:endParaRPr lang="en-US" dirty="0"/>
          </a:p>
          <a:p>
            <a:r>
              <a:rPr lang="en-US" dirty="0" err="1" smtClean="0"/>
              <a:t>Manglende</a:t>
            </a:r>
            <a:r>
              <a:rPr lang="en-US" dirty="0" smtClean="0"/>
              <a:t> volume </a:t>
            </a:r>
            <a:r>
              <a:rPr lang="en-US" dirty="0" err="1" smtClean="0"/>
              <a:t>pga</a:t>
            </a:r>
            <a:r>
              <a:rPr lang="en-US" dirty="0" smtClean="0"/>
              <a:t> </a:t>
            </a:r>
            <a:r>
              <a:rPr lang="en-US" dirty="0" err="1" smtClean="0"/>
              <a:t>højtaler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5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Procesanalyse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254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Projektplanlægning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0" y="2340526"/>
            <a:ext cx="4747565" cy="4517474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2" y="3200834"/>
            <a:ext cx="11993689" cy="256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8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Projektplanlæging</a:t>
            </a:r>
            <a:r>
              <a:rPr lang="en-GB" dirty="0" smtClean="0"/>
              <a:t> – P1</a:t>
            </a:r>
            <a:endParaRPr lang="en-GB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52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Robocup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Resume</a:t>
            </a:r>
          </a:p>
          <a:p>
            <a:r>
              <a:rPr lang="da-DK" dirty="0" smtClean="0"/>
              <a:t>Problemformulering</a:t>
            </a:r>
          </a:p>
          <a:p>
            <a:r>
              <a:rPr lang="da-DK" dirty="0" smtClean="0"/>
              <a:t>Opbygning af taktik</a:t>
            </a:r>
          </a:p>
          <a:p>
            <a:r>
              <a:rPr lang="da-DK" dirty="0" smtClean="0"/>
              <a:t>Hvorfor?</a:t>
            </a:r>
          </a:p>
          <a:p>
            <a:r>
              <a:rPr lang="da-DK" dirty="0" smtClean="0"/>
              <a:t>Konklusion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77489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Gruppesamarbejde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9396" y="3654259"/>
            <a:ext cx="9787094" cy="139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1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Rapport </a:t>
            </a:r>
            <a:r>
              <a:rPr lang="en-GB" dirty="0" err="1" smtClean="0"/>
              <a:t>Strukturering</a:t>
            </a:r>
            <a:endParaRPr lang="en-GB" dirty="0"/>
          </a:p>
        </p:txBody>
      </p:sp>
      <p:pic>
        <p:nvPicPr>
          <p:cNvPr id="1026" name="Picture 2" descr="https://photos-6.dropbox.com/t/2/AADN5_0XIMidOWQBipnCmNbXJKfgiXPr3b5lRB9dzcPHVA/12/4434007/jpeg/32x32/1/1443088800/0/2/2015-09-21%2011.11.58.jpg/CNfQjgIgASACIAMgBCAFIAYgBygC/bWS5dIWIlPVCrz2WRLbTAe3e8ZZK5-I3lmwtA288Q5o?size_mode=5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9" t="14154" r="31647" b="9656"/>
          <a:stretch/>
        </p:blipFill>
        <p:spPr bwMode="auto">
          <a:xfrm>
            <a:off x="3166242" y="2349004"/>
            <a:ext cx="4803082" cy="442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46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Arbejdsfordeling</a:t>
            </a:r>
            <a:endParaRPr lang="en-GB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25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Uklarede</a:t>
            </a:r>
            <a:r>
              <a:rPr lang="en-GB" dirty="0" smtClean="0"/>
              <a:t> </a:t>
            </a:r>
            <a:r>
              <a:rPr lang="en-GB" dirty="0" err="1" smtClean="0"/>
              <a:t>emner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016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Målsætning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Stort</a:t>
            </a:r>
            <a:r>
              <a:rPr lang="en-GB" dirty="0" smtClean="0"/>
              <a:t> ego</a:t>
            </a:r>
          </a:p>
          <a:p>
            <a:r>
              <a:rPr lang="en-GB" dirty="0" err="1" smtClean="0"/>
              <a:t>Flere</a:t>
            </a:r>
            <a:r>
              <a:rPr lang="en-GB" dirty="0" smtClean="0"/>
              <a:t> </a:t>
            </a:r>
            <a:r>
              <a:rPr lang="en-GB" dirty="0" err="1" smtClean="0"/>
              <a:t>versioner</a:t>
            </a:r>
            <a:endParaRPr lang="en-GB" dirty="0" smtClean="0"/>
          </a:p>
          <a:p>
            <a:r>
              <a:rPr lang="en-GB" dirty="0" smtClean="0"/>
              <a:t>Springe over </a:t>
            </a:r>
            <a:r>
              <a:rPr lang="en-GB" dirty="0" err="1" smtClean="0"/>
              <a:t>opgave</a:t>
            </a:r>
            <a:r>
              <a:rPr lang="en-GB" dirty="0" smtClean="0"/>
              <a:t> &lt; </a:t>
            </a:r>
            <a:r>
              <a:rPr lang="en-GB" dirty="0" err="1" smtClean="0"/>
              <a:t>fuldføre</a:t>
            </a:r>
            <a:r>
              <a:rPr lang="en-GB" dirty="0" smtClean="0"/>
              <a:t> bane</a:t>
            </a:r>
          </a:p>
        </p:txBody>
      </p:sp>
    </p:spTree>
    <p:extLst>
      <p:ext uri="{BB962C8B-B14F-4D97-AF65-F5344CB8AC3E}">
        <p14:creationId xmlns:p14="http://schemas.microsoft.com/office/powerpoint/2010/main" val="383269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Målsætnings versioner</a:t>
            </a:r>
            <a:endParaRPr lang="da-DK" dirty="0"/>
          </a:p>
        </p:txBody>
      </p:sp>
      <p:pic>
        <p:nvPicPr>
          <p:cNvPr id="4" name="Pladsholder til indhol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050" y="2603500"/>
            <a:ext cx="4854212" cy="3416300"/>
          </a:xfrm>
        </p:spPr>
      </p:pic>
    </p:spTree>
    <p:extLst>
      <p:ext uri="{BB962C8B-B14F-4D97-AF65-F5344CB8AC3E}">
        <p14:creationId xmlns:p14="http://schemas.microsoft.com/office/powerpoint/2010/main" val="341457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Design </a:t>
            </a:r>
            <a:r>
              <a:rPr lang="en-GB" dirty="0" err="1" smtClean="0"/>
              <a:t>filosofi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6546612" cy="3416300"/>
          </a:xfrm>
        </p:spPr>
        <p:txBody>
          <a:bodyPr/>
          <a:lstStyle/>
          <a:p>
            <a:r>
              <a:rPr lang="en-GB" dirty="0" err="1" smtClean="0"/>
              <a:t>Overordnet</a:t>
            </a:r>
            <a:r>
              <a:rPr lang="en-GB" dirty="0" smtClean="0"/>
              <a:t> </a:t>
            </a:r>
            <a:r>
              <a:rPr lang="en-GB" dirty="0" err="1" smtClean="0"/>
              <a:t>mål</a:t>
            </a:r>
            <a:r>
              <a:rPr lang="en-GB" smtClean="0"/>
              <a:t> - Centreret</a:t>
            </a:r>
            <a:r>
              <a:rPr lang="en-GB" dirty="0" smtClean="0"/>
              <a:t> </a:t>
            </a:r>
            <a:r>
              <a:rPr lang="en-GB" dirty="0" err="1" smtClean="0"/>
              <a:t>omdrejningspunkt</a:t>
            </a:r>
            <a:endParaRPr lang="en-GB" dirty="0"/>
          </a:p>
          <a:p>
            <a:pPr lvl="0"/>
            <a:r>
              <a:rPr lang="da-DK" dirty="0" smtClean="0"/>
              <a:t>Hjul placeret </a:t>
            </a:r>
            <a:r>
              <a:rPr lang="da-DK" dirty="0"/>
              <a:t>med lille afstand imellem </a:t>
            </a:r>
            <a:r>
              <a:rPr lang="da-DK" dirty="0" smtClean="0"/>
              <a:t>sig – kompakt robot</a:t>
            </a:r>
            <a:endParaRPr lang="en-GB" dirty="0" smtClean="0"/>
          </a:p>
          <a:p>
            <a:pPr lvl="0"/>
            <a:r>
              <a:rPr lang="da-DK" dirty="0" smtClean="0"/>
              <a:t>Hjul placeret </a:t>
            </a:r>
            <a:r>
              <a:rPr lang="da-DK" dirty="0"/>
              <a:t>i </a:t>
            </a:r>
            <a:r>
              <a:rPr lang="da-DK" dirty="0" smtClean="0"/>
              <a:t>y0 – kuglelejer</a:t>
            </a:r>
          </a:p>
          <a:p>
            <a:r>
              <a:rPr lang="da-DK" dirty="0" smtClean="0"/>
              <a:t>Høj robot – Gyro i centrum</a:t>
            </a:r>
          </a:p>
          <a:p>
            <a:r>
              <a:rPr lang="da-DK" dirty="0" smtClean="0"/>
              <a:t>Farvecensor i x0</a:t>
            </a:r>
            <a:r>
              <a:rPr lang="da-DK" dirty="0"/>
              <a:t> </a:t>
            </a:r>
            <a:r>
              <a:rPr lang="da-DK" dirty="0" smtClean="0"/>
              <a:t>– nemme parametre</a:t>
            </a:r>
            <a:endParaRPr lang="da-DK" dirty="0"/>
          </a:p>
          <a:p>
            <a:pPr lvl="0"/>
            <a:endParaRPr lang="en-GB" dirty="0" smtClean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621" y="2336595"/>
            <a:ext cx="3817881" cy="436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0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Design filosofi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1154955" y="2603500"/>
            <a:ext cx="5181452" cy="3416300"/>
          </a:xfrm>
        </p:spPr>
        <p:txBody>
          <a:bodyPr/>
          <a:lstStyle/>
          <a:p>
            <a:r>
              <a:rPr lang="da-DK" dirty="0" smtClean="0"/>
              <a:t>Gribeanordning og ultralydssensor i front</a:t>
            </a:r>
          </a:p>
          <a:p>
            <a:r>
              <a:rPr lang="da-DK" dirty="0" smtClean="0"/>
              <a:t>Set i bakspejlet</a:t>
            </a:r>
          </a:p>
          <a:p>
            <a:pPr marL="400050" indent="-400050">
              <a:buFont typeface="+mj-lt"/>
              <a:buAutoNum type="romanUcPeriod"/>
            </a:pPr>
            <a:r>
              <a:rPr lang="da-DK" dirty="0" smtClean="0"/>
              <a:t>Hjulplacering </a:t>
            </a:r>
            <a:r>
              <a:rPr lang="da-DK" dirty="0" smtClean="0">
                <a:sym typeface="Wingdings" panose="05000000000000000000" pitchFamily="2" charset="2"/>
              </a:rPr>
              <a:t> manøvredygtig robot</a:t>
            </a:r>
          </a:p>
          <a:p>
            <a:pPr marL="400050" indent="-400050">
              <a:buFont typeface="+mj-lt"/>
              <a:buAutoNum type="romanUcPeriod"/>
            </a:pPr>
            <a:r>
              <a:rPr lang="da-DK" dirty="0" smtClean="0">
                <a:sym typeface="Wingdings" panose="05000000000000000000" pitchFamily="2" charset="2"/>
              </a:rPr>
              <a:t>Gribeanordning – for tung</a:t>
            </a:r>
          </a:p>
          <a:p>
            <a:pPr marL="400050" indent="-400050">
              <a:buFont typeface="+mj-lt"/>
              <a:buAutoNum type="romanUcPeriod"/>
            </a:pPr>
            <a:r>
              <a:rPr lang="da-DK" dirty="0" smtClean="0">
                <a:sym typeface="Wingdings" panose="05000000000000000000" pitchFamily="2" charset="2"/>
              </a:rPr>
              <a:t>Forreste kugleleje – ikke </a:t>
            </a:r>
            <a:r>
              <a:rPr lang="da-DK" dirty="0" err="1" smtClean="0">
                <a:sym typeface="Wingdings" panose="05000000000000000000" pitchFamily="2" charset="2"/>
              </a:rPr>
              <a:t>idéelt</a:t>
            </a:r>
            <a:r>
              <a:rPr lang="da-DK" dirty="0" smtClean="0">
                <a:sym typeface="Wingdings" panose="05000000000000000000" pitchFamily="2" charset="2"/>
              </a:rPr>
              <a:t>!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124" y="2603500"/>
            <a:ext cx="5383368" cy="40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3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Resultater</a:t>
            </a:r>
            <a:r>
              <a:rPr lang="en-GB" dirty="0" smtClean="0"/>
              <a:t> </a:t>
            </a:r>
            <a:r>
              <a:rPr lang="en-GB" dirty="0" err="1" smtClean="0"/>
              <a:t>fra</a:t>
            </a:r>
            <a:r>
              <a:rPr lang="en-GB" dirty="0" smtClean="0"/>
              <a:t> </a:t>
            </a:r>
            <a:r>
              <a:rPr lang="en-GB" dirty="0" err="1" smtClean="0"/>
              <a:t>RoboCup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Hvad</a:t>
            </a:r>
            <a:r>
              <a:rPr lang="en-GB" dirty="0" smtClean="0"/>
              <a:t> </a:t>
            </a:r>
            <a:r>
              <a:rPr lang="en-GB" dirty="0" err="1" smtClean="0"/>
              <a:t>gik</a:t>
            </a:r>
            <a:r>
              <a:rPr lang="en-GB" dirty="0" smtClean="0"/>
              <a:t> </a:t>
            </a:r>
            <a:r>
              <a:rPr lang="en-GB" dirty="0" err="1" smtClean="0"/>
              <a:t>godt</a:t>
            </a:r>
            <a:r>
              <a:rPr lang="en-GB" dirty="0" smtClean="0"/>
              <a:t> (</a:t>
            </a:r>
            <a:r>
              <a:rPr lang="en-GB" dirty="0" err="1" smtClean="0"/>
              <a:t>Videoklip</a:t>
            </a:r>
            <a:r>
              <a:rPr lang="en-GB" dirty="0" smtClean="0"/>
              <a:t>)</a:t>
            </a:r>
          </a:p>
          <a:p>
            <a:r>
              <a:rPr lang="en-GB" dirty="0" err="1" smtClean="0"/>
              <a:t>Hvad</a:t>
            </a:r>
            <a:r>
              <a:rPr lang="en-GB" dirty="0" smtClean="0"/>
              <a:t> </a:t>
            </a:r>
            <a:r>
              <a:rPr lang="en-GB" dirty="0" err="1" smtClean="0"/>
              <a:t>gik</a:t>
            </a:r>
            <a:r>
              <a:rPr lang="en-GB" dirty="0" smtClean="0"/>
              <a:t> </a:t>
            </a:r>
            <a:r>
              <a:rPr lang="en-GB" dirty="0" err="1" smtClean="0"/>
              <a:t>skidt</a:t>
            </a:r>
            <a:r>
              <a:rPr lang="en-GB" dirty="0" smtClean="0"/>
              <a:t> (</a:t>
            </a:r>
            <a:r>
              <a:rPr lang="en-GB" dirty="0" err="1" smtClean="0"/>
              <a:t>Videoklip</a:t>
            </a:r>
            <a:r>
              <a:rPr lang="en-GB" dirty="0" smtClean="0"/>
              <a:t>)</a:t>
            </a:r>
          </a:p>
          <a:p>
            <a:r>
              <a:rPr lang="en-GB" dirty="0" err="1" smtClean="0"/>
              <a:t>Pitstop</a:t>
            </a:r>
            <a:r>
              <a:rPr lang="en-GB" dirty="0" smtClean="0"/>
              <a:t> </a:t>
            </a:r>
            <a:r>
              <a:rPr lang="en-GB" dirty="0" err="1" smtClean="0"/>
              <a:t>ændringer</a:t>
            </a:r>
            <a:r>
              <a:rPr lang="en-GB" dirty="0" smtClean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745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Resultater</a:t>
            </a:r>
            <a:r>
              <a:rPr lang="en-US" dirty="0" smtClean="0"/>
              <a:t> </a:t>
            </a:r>
            <a:r>
              <a:rPr lang="en-US" dirty="0" err="1" smtClean="0"/>
              <a:t>fra</a:t>
            </a:r>
            <a:r>
              <a:rPr lang="en-US" dirty="0" smtClean="0"/>
              <a:t> </a:t>
            </a:r>
            <a:r>
              <a:rPr lang="en-US" dirty="0" err="1" smtClean="0"/>
              <a:t>RoboCup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Heat 1: Omkring halvvejs</a:t>
            </a:r>
          </a:p>
          <a:p>
            <a:r>
              <a:rPr lang="da-DK" dirty="0" smtClean="0"/>
              <a:t>Heat 2: Lidt over halvvejs</a:t>
            </a:r>
          </a:p>
        </p:txBody>
      </p:sp>
    </p:spTree>
    <p:extLst>
      <p:ext uri="{BB962C8B-B14F-4D97-AF65-F5344CB8AC3E}">
        <p14:creationId xmlns:p14="http://schemas.microsoft.com/office/powerpoint/2010/main" val="150466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Problemer</a:t>
            </a:r>
            <a:r>
              <a:rPr lang="en-US" dirty="0" smtClean="0"/>
              <a:t> under </a:t>
            </a:r>
            <a:r>
              <a:rPr lang="en-US" dirty="0" err="1" smtClean="0"/>
              <a:t>kørsel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Anderledes</a:t>
            </a:r>
            <a:r>
              <a:rPr lang="en-US" dirty="0" smtClean="0"/>
              <a:t> </a:t>
            </a:r>
            <a:r>
              <a:rPr lang="en-US" dirty="0" err="1" smtClean="0"/>
              <a:t>lysforhold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Fejltælling</a:t>
            </a:r>
            <a:endParaRPr lang="en-US" dirty="0" smtClean="0"/>
          </a:p>
          <a:p>
            <a:r>
              <a:rPr lang="en-US" dirty="0" smtClean="0"/>
              <a:t>Rotations bug</a:t>
            </a:r>
          </a:p>
          <a:p>
            <a:r>
              <a:rPr lang="en-US" dirty="0" err="1" smtClean="0"/>
              <a:t>Lav</a:t>
            </a:r>
            <a:r>
              <a:rPr lang="en-US" dirty="0" smtClean="0"/>
              <a:t> </a:t>
            </a:r>
            <a:r>
              <a:rPr lang="en-US" dirty="0" err="1" smtClean="0"/>
              <a:t>musik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2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159</TotalTime>
  <Words>203</Words>
  <Application>Microsoft Office PowerPoint</Application>
  <PresentationFormat>Widescreen</PresentationFormat>
  <Paragraphs>67</Paragraphs>
  <Slides>23</Slides>
  <Notes>0</Notes>
  <HiddenSlides>0</HiddenSlides>
  <MMClips>2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23</vt:i4>
      </vt:variant>
    </vt:vector>
  </HeadingPairs>
  <TitlesOfParts>
    <vt:vector size="28" baseType="lpstr">
      <vt:lpstr>Arial</vt:lpstr>
      <vt:lpstr>Century Gothic</vt:lpstr>
      <vt:lpstr>Wingdings</vt:lpstr>
      <vt:lpstr>Wingdings 3</vt:lpstr>
      <vt:lpstr>Ion Boardroom</vt:lpstr>
      <vt:lpstr>P0 Projekt - RoboCup</vt:lpstr>
      <vt:lpstr>Robocup</vt:lpstr>
      <vt:lpstr>Målsætning</vt:lpstr>
      <vt:lpstr>Målsætnings versioner</vt:lpstr>
      <vt:lpstr>Design filosofi</vt:lpstr>
      <vt:lpstr>Design filosofi</vt:lpstr>
      <vt:lpstr>Resultater fra RoboCup</vt:lpstr>
      <vt:lpstr>Resultater fra RoboCup</vt:lpstr>
      <vt:lpstr>Problemer under kørsel</vt:lpstr>
      <vt:lpstr>Fejltælling</vt:lpstr>
      <vt:lpstr>Fejltælling</vt:lpstr>
      <vt:lpstr>Fejltælling</vt:lpstr>
      <vt:lpstr>Rotations bug</vt:lpstr>
      <vt:lpstr>Rotations bug</vt:lpstr>
      <vt:lpstr>Rotations bug</vt:lpstr>
      <vt:lpstr>Lav musik</vt:lpstr>
      <vt:lpstr>Procesanalyse</vt:lpstr>
      <vt:lpstr>Projektplanlægning</vt:lpstr>
      <vt:lpstr>Projektplanlæging – P1</vt:lpstr>
      <vt:lpstr>Gruppesamarbejde</vt:lpstr>
      <vt:lpstr>Rapport Strukturering</vt:lpstr>
      <vt:lpstr>Arbejdsfordeling</vt:lpstr>
      <vt:lpstr>Uklarede emner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P0 Projekt - RoboCup</dc:title>
  <dc:creator>Jonas Alsen</dc:creator>
  <cp:lastModifiedBy>Jeppe Øland</cp:lastModifiedBy>
  <cp:revision>28</cp:revision>
  <dcterms:created xsi:type="dcterms:W3CDTF">2015-09-23T07:01:28Z</dcterms:created>
  <dcterms:modified xsi:type="dcterms:W3CDTF">2015-09-25T08:54:01Z</dcterms:modified>
</cp:coreProperties>
</file>